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FA39E-CB6C-8ECA-FD7C-B0F264BC7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47B343-981C-6933-000B-0B09C7493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D76189-4FBE-F9A7-EB14-B6FF5890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16D838-D4FE-75A4-1328-E3ED2282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A5B54C-5745-40B0-2825-B4B9AF9C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56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375AD0-181C-222A-C3AB-73ABC53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2A251D-8132-7E71-8B8E-679ED3FA7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E2E8A-7018-C98C-6D71-BFE145B7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46B52-096D-22BF-5D24-2BC11075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E150BA-5320-5B4A-766C-23203221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02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9B0C64-12D0-DDF4-0197-3D645086A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8DCC64-2F8D-AC86-18BF-ECFE422D5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786167-5052-F2DB-81DB-A1A48B2E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9BCD4C-A5FC-6F03-9027-B8C9B61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FB178-1E22-8F00-AEDC-AC656845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72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9786AC-07B1-5A7C-8C24-48CB60CA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E8E99-1E6D-987D-4C83-48E53C14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90D16-5A85-AAB3-563B-F5B7B0F3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6623BA-45F4-9B52-B94C-0FABDAD9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8DBE2-B95F-A567-D0D3-DD80C152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9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881A9-96A4-78E3-EC5A-B3F70A65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65455-352C-9140-3F70-C58E3DAE8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AA555-7B1A-EC01-63D2-A393CDA0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93C655-E7CF-667D-702C-AB569AFC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2E9C86-9FF1-F434-ADFD-63F1B58A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05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1A302F-E9F2-3C0A-8105-29755A53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C4B134-26E0-DF07-C1E1-7FE683DFF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E62CFE-4D5F-784A-A3F5-90AA6D0E4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9CD230-D6B3-1EB2-AB03-0BDA2B0E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AA0BB6-F965-5128-5FD7-185A62CE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E1F7DA-0E9B-E25C-ECF4-79C79D16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521B5-ECAC-FFD3-F602-F3D0A39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296503-AEB6-635C-A4CA-DD7922BF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A09F8E-A3D9-C54D-4E37-740EEC04B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302E90-39A2-03E0-7D95-DF6A7FFAC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9DB5E7-1C6C-CBE2-CA23-BF5A3B73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EB7A49-D0FB-748C-5D77-7C31990D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05E761-1EDE-18E9-CEA2-BC3703D5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143643-8A91-5D08-E194-7424075E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7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E5C97-006E-A54E-9A11-738969C5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4090D4-113A-C3D3-DCFB-9BB9731F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EFE838-37B2-0978-C2AE-91BEAE95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20FF41-57AE-44F2-2961-03458B5B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03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2016BA-0A80-50AF-E8B8-6630B9E1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79244BF-2475-99C2-C9CD-AB6F2989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646396-F63A-9F08-F650-9DDF5D1D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05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ECA9A-9221-BD2D-DDC5-E2BF3667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25D65-2889-6C0D-30E0-B8E8A5AC2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48C1C9-E9DE-A3EF-678C-CB9FF7BAE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7FE039-2174-5AE7-F27D-4B57956A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D3B8DA-2E0E-B0E7-7621-3128AD22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A9BD51-51A4-AA69-268C-AD446211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52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5F5A45-29FF-BAE1-7322-E47C5CF4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AB5028-2244-AD89-BD40-7828DE786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5A7F31-7F4C-6D0C-3ADC-C3888F64E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EC89E7-DC1C-DC65-7A1E-9CDEA1DA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B03805-7930-E8AF-373D-5B016B22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490F9C-9C15-D9DA-7EC8-71FB7792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93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954216-0161-F770-B1FB-932D40D76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3671C8-29AE-7376-F62C-6108D0C18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5A9552-2E18-9999-3FF1-F6A4B3DB3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4FB4-DF70-4E0D-9D2D-3C3ED3ECF6A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B89B9-2EB7-0C24-A6E3-67FAD3ACA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9D7840-1D82-80CB-0E3C-EEA772A21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5002-2486-4B1A-B918-CA9C54E48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8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>
            <a:extLst>
              <a:ext uri="{FF2B5EF4-FFF2-40B4-BE49-F238E27FC236}">
                <a16:creationId xmlns:a16="http://schemas.microsoft.com/office/drawing/2014/main" id="{EA258041-782B-0135-E5A5-B63758D19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240" y="207962"/>
            <a:ext cx="1384300" cy="1384300"/>
          </a:xfrm>
          <a:prstGeom prst="ellipse">
            <a:avLst/>
          </a:prstGeom>
          <a:solidFill>
            <a:srgbClr val="66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5C6CEF2-C027-016B-F0F8-A7175FD3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365" y="731837"/>
            <a:ext cx="1676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Sécurité sociale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CPAM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E5652DD-CD4B-C7C0-8931-FB3B52D6B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190" y="1665287"/>
            <a:ext cx="24003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Roboto" pitchFamily="2" charset="0"/>
              </a:rPr>
              <a:t>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Roboto" pitchFamily="2" charset="0"/>
              </a:rPr>
              <a:t>…………………………………………………..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BE876278-856D-6915-067E-CA9E0BEC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350" y="966787"/>
            <a:ext cx="1384300" cy="1384300"/>
          </a:xfrm>
          <a:prstGeom prst="ellipse">
            <a:avLst/>
          </a:prstGeom>
          <a:solidFill>
            <a:srgbClr val="099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16A6261-E8EB-B7B9-A2FE-AAE3E003B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087" y="1317624"/>
            <a:ext cx="10128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Partenaires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du retour et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du maintien à l’emploi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9FC12AF-85C5-AF85-DEB0-D6350E6F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4512" y="2417762"/>
            <a:ext cx="1693863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</a:rPr>
              <a:t>……………………………………………..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FB22CB3C-2619-5A28-3E06-F9B0CF812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030" y="951706"/>
            <a:ext cx="1382712" cy="13843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466565-305B-63C3-11A9-86297A7B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980" y="1553368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Soins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9771155-E202-DA55-7361-2CD8E9B32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955" y="2401093"/>
            <a:ext cx="1931987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……………………………………………………..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……………………………………………………..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……………………………………………………..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……………………………………………………..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3CE0C6DD-9708-64CD-E971-1D7FD1A8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518" y="5518944"/>
            <a:ext cx="169386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D2349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9D2349"/>
                </a:solidFill>
                <a:effectLst/>
                <a:latin typeface="Roboto" pitchFamily="2" charset="0"/>
              </a:rPr>
              <a:t>……………………………………………..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8936C19A-AECE-2D6C-18FC-F27DEEC61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91" y="2351087"/>
            <a:ext cx="2201863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5B8B4489-9C51-C407-A3BE-3942D5DF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43" y="3920332"/>
            <a:ext cx="1382712" cy="1384300"/>
          </a:xfrm>
          <a:prstGeom prst="ellipse">
            <a:avLst/>
          </a:prstGeom>
          <a:solidFill>
            <a:srgbClr val="9D23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394EAD9-6839-6100-B10F-C5D9DCA7C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568" y="4387057"/>
            <a:ext cx="12366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Santé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au travail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7513DD-EBBB-DCAE-402E-5F520D10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177" y="4733926"/>
            <a:ext cx="1384300" cy="1384300"/>
          </a:xfrm>
          <a:prstGeom prst="ellipse">
            <a:avLst/>
          </a:prstGeom>
          <a:solidFill>
            <a:srgbClr val="C2AE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904210EF-C4E3-5523-B048-A0172803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365" y="5318126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Entreprise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8840B7C-9FDD-0DB2-07C3-D99EDDD8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680" y="3706813"/>
            <a:ext cx="1384300" cy="1382713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49F40FE8-410D-1A97-DB8C-C9A3A703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7518" y="4279901"/>
            <a:ext cx="16779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Réseau soutien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36207AFE-3454-576B-2A90-9A4010494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80" y="5130801"/>
            <a:ext cx="1693863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1F8DEFE3-6534-BFAE-0916-468D99C0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240" y="6172201"/>
            <a:ext cx="16938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C2AEEB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C2AEEB"/>
                </a:solidFill>
                <a:effectLst/>
                <a:latin typeface="Roboto" pitchFamily="2" charset="0"/>
              </a:rPr>
              <a:t>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1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>
            <a:extLst>
              <a:ext uri="{FF2B5EF4-FFF2-40B4-BE49-F238E27FC236}">
                <a16:creationId xmlns:a16="http://schemas.microsoft.com/office/drawing/2014/main" id="{EA258041-782B-0135-E5A5-B63758D19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240" y="207962"/>
            <a:ext cx="1384300" cy="1384300"/>
          </a:xfrm>
          <a:prstGeom prst="ellipse">
            <a:avLst/>
          </a:prstGeom>
          <a:solidFill>
            <a:srgbClr val="66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5C6CEF2-C027-016B-F0F8-A7175FD3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365" y="731837"/>
            <a:ext cx="1676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Sécurité sociale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CPAM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E5652DD-CD4B-C7C0-8931-FB3B52D6B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190" y="1665287"/>
            <a:ext cx="24003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6633CC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6633CC"/>
                </a:solidFill>
                <a:effectLst/>
                <a:latin typeface="Roboto" pitchFamily="2" charset="0"/>
              </a:rPr>
              <a:t>Médecin conseil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6633CC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6633CC"/>
                </a:solidFill>
                <a:effectLst/>
                <a:latin typeface="Roboto" pitchFamily="2" charset="0"/>
              </a:rPr>
              <a:t>Assistante sociale de la CARSAT (service social de la CPAM)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BE876278-856D-6915-067E-CA9E0BEC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350" y="966787"/>
            <a:ext cx="1384300" cy="1384300"/>
          </a:xfrm>
          <a:prstGeom prst="ellipse">
            <a:avLst/>
          </a:prstGeom>
          <a:solidFill>
            <a:srgbClr val="099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16A6261-E8EB-B7B9-A2FE-AAE3E003B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087" y="1317624"/>
            <a:ext cx="10128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Partenaires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du retour et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du maintien à l’emploi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9FC12AF-85C5-AF85-DEB0-D6350E6F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4512" y="2417762"/>
            <a:ext cx="2474696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PÔLE EMPLOI / CAP EMPLOI 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         =&gt; lieu unique d’accueil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MISSIONS LOCALES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MDPH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LADAPT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0BB0B1"/>
                </a:solidFill>
                <a:effectLst/>
                <a:latin typeface="Roboto" pitchFamily="2" charset="0"/>
                <a:ea typeface="Roboto" pitchFamily="2" charset="0"/>
              </a:rPr>
              <a:t>AGEFIPH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 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FB22CB3C-2619-5A28-3E06-F9B0CF812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030" y="951706"/>
            <a:ext cx="1382712" cy="13843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466565-305B-63C3-11A9-86297A7B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980" y="1553368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Soins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9771155-E202-DA55-7361-2CD8E9B32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955" y="2401093"/>
            <a:ext cx="1931987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Médecin traitant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Médecins spécialistes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Professionnels paramédicaux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92D050"/>
                </a:solidFill>
                <a:effectLst/>
                <a:latin typeface="Roboto" pitchFamily="2" charset="0"/>
              </a:rPr>
              <a:t>Autres soignants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3CE0C6DD-9708-64CD-E971-1D7FD1A8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518" y="5518944"/>
            <a:ext cx="169386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9D2349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9D2349"/>
                </a:solidFill>
                <a:effectLst/>
                <a:latin typeface="Roboto" pitchFamily="2" charset="0"/>
              </a:rPr>
              <a:t>Médecin du travail et son équipe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8936C19A-AECE-2D6C-18FC-F27DEEC61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91" y="2351087"/>
            <a:ext cx="2201863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5B8B4489-9C51-C407-A3BE-3942D5DF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43" y="3920332"/>
            <a:ext cx="1382712" cy="1384300"/>
          </a:xfrm>
          <a:prstGeom prst="ellipse">
            <a:avLst/>
          </a:prstGeom>
          <a:solidFill>
            <a:srgbClr val="9D23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394EAD9-6839-6100-B10F-C5D9DCA7C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568" y="4387057"/>
            <a:ext cx="12366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Santé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au travail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7513DD-EBBB-DCAE-402E-5F520D10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177" y="4733926"/>
            <a:ext cx="1384300" cy="1384300"/>
          </a:xfrm>
          <a:prstGeom prst="ellipse">
            <a:avLst/>
          </a:prstGeom>
          <a:solidFill>
            <a:srgbClr val="C2AE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904210EF-C4E3-5523-B048-A0172803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365" y="5318126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Entreprise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8840B7C-9FDD-0DB2-07C3-D99EDDD88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680" y="3706813"/>
            <a:ext cx="1384300" cy="1382713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49F40FE8-410D-1A97-DB8C-C9A3A703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7518" y="4279901"/>
            <a:ext cx="16779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 Light" panose="02000000000000000000" pitchFamily="2" charset="0"/>
              </a:rPr>
              <a:t>Réseau soutien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36207AFE-3454-576B-2A90-9A4010494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80" y="5130801"/>
            <a:ext cx="1693863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Santé info droit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Patient ressource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Association patient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Famille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Amis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kern="1400" dirty="0">
                <a:ln>
                  <a:noFill/>
                </a:ln>
                <a:solidFill>
                  <a:srgbClr val="FFC000"/>
                </a:solidFill>
                <a:effectLst/>
                <a:latin typeface="Roboto" pitchFamily="2" charset="0"/>
              </a:rPr>
              <a:t>...</a:t>
            </a:r>
            <a:endParaRPr lang="fr-FR" sz="1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1F8DEFE3-6534-BFAE-0916-468D99C0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240" y="6172201"/>
            <a:ext cx="22018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C2AEEB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C2AEEB"/>
                </a:solidFill>
                <a:effectLst/>
                <a:latin typeface="Roboto" pitchFamily="2" charset="0"/>
              </a:rPr>
              <a:t>Représentant du personnel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28600" marR="0" indent="-228600" algn="l">
              <a:spcBef>
                <a:spcPts val="0"/>
              </a:spcBef>
              <a:spcAft>
                <a:spcPts val="0"/>
              </a:spcAft>
            </a:pPr>
            <a:r>
              <a:rPr lang="fr-FR" sz="1000" b="1" kern="1400" dirty="0">
                <a:ln>
                  <a:noFill/>
                </a:ln>
                <a:solidFill>
                  <a:srgbClr val="C2AEEB"/>
                </a:solidFill>
                <a:effectLst/>
                <a:latin typeface="Symbol" panose="05050102010706020507" pitchFamily="18" charset="2"/>
              </a:rPr>
              <a:t>·</a:t>
            </a:r>
            <a:r>
              <a:rPr lang="fr-FR" sz="1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sz="1000" b="1" kern="1400" dirty="0">
                <a:ln>
                  <a:noFill/>
                </a:ln>
                <a:solidFill>
                  <a:srgbClr val="C2AEEB"/>
                </a:solidFill>
                <a:effectLst/>
                <a:latin typeface="Roboto" pitchFamily="2" charset="0"/>
              </a:rPr>
              <a:t>Employeur/DRH</a:t>
            </a:r>
            <a:endParaRPr lang="fr-FR" sz="1000" b="1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0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0547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144</Words>
  <Application>Microsoft Office PowerPoint</Application>
  <PresentationFormat>Grand écran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Light</vt:lpstr>
      <vt:lpstr>Symbol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Sofy DAVY - PLANETH Patient</dc:creator>
  <cp:lastModifiedBy>Sofy DAVY - PLANETH Patient</cp:lastModifiedBy>
  <cp:revision>8</cp:revision>
  <dcterms:created xsi:type="dcterms:W3CDTF">2023-08-09T15:17:54Z</dcterms:created>
  <dcterms:modified xsi:type="dcterms:W3CDTF">2023-11-14T15:30:54Z</dcterms:modified>
</cp:coreProperties>
</file>